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1"/>
  </p:notesMasterIdLst>
  <p:sldIdLst>
    <p:sldId id="259" r:id="rId2"/>
    <p:sldId id="257" r:id="rId3"/>
    <p:sldId id="256" r:id="rId4"/>
    <p:sldId id="258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9AD47-3BE0-8040-B0B9-59F4F10115D0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794AC-D648-E442-AA15-C80A1B9F7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794AC-D648-E442-AA15-C80A1B9F7A5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FC94-C90F-7E4E-930A-98018AC60988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EF4C-12DC-3E40-B5C1-F8D9CF4FB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FC94-C90F-7E4E-930A-98018AC60988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EF4C-12DC-3E40-B5C1-F8D9CF4FB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FC94-C90F-7E4E-930A-98018AC60988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EF4C-12DC-3E40-B5C1-F8D9CF4FB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FC94-C90F-7E4E-930A-98018AC60988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EF4C-12DC-3E40-B5C1-F8D9CF4FB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FC94-C90F-7E4E-930A-98018AC60988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EF4C-12DC-3E40-B5C1-F8D9CF4FB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FC94-C90F-7E4E-930A-98018AC60988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EF4C-12DC-3E40-B5C1-F8D9CF4FB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FC94-C90F-7E4E-930A-98018AC60988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EF4C-12DC-3E40-B5C1-F8D9CF4FB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FC94-C90F-7E4E-930A-98018AC60988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EF4C-12DC-3E40-B5C1-F8D9CF4FB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FC94-C90F-7E4E-930A-98018AC60988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EF4C-12DC-3E40-B5C1-F8D9CF4FB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FC94-C90F-7E4E-930A-98018AC60988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EF4C-12DC-3E40-B5C1-F8D9CF4FB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FC94-C90F-7E4E-930A-98018AC60988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EF4C-12DC-3E40-B5C1-F8D9CF4FB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1FC94-C90F-7E4E-930A-98018AC60988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5EF4C-12DC-3E40-B5C1-F8D9CF4FB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rena.gov.au/about-renewable-energy/solar-energy/" TargetMode="External"/><Relationship Id="rId4" Type="http://schemas.openxmlformats.org/officeDocument/2006/relationships/hyperlink" Target="http://environmentvictoria.org.au/index.php?q=content/problem-brown-coal" TargetMode="External"/><Relationship Id="rId5" Type="http://schemas.openxmlformats.org/officeDocument/2006/relationships/hyperlink" Target="http://www.solahart.com.au/solar-power/how-much-does-it-cost.aspx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livescience.com/41995-how-do-solar-panels-work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n-heats-earth-on-one-hemisphere-only.jpg"/>
          <p:cNvPicPr>
            <a:picLocks noChangeAspect="1"/>
          </p:cNvPicPr>
          <p:nvPr/>
        </p:nvPicPr>
        <p:blipFill>
          <a:blip r:embed="rId2">
            <a:alphaModFix amt="87000"/>
          </a:blip>
          <a:stretch>
            <a:fillRect/>
          </a:stretch>
        </p:blipFill>
        <p:spPr>
          <a:xfrm>
            <a:off x="0" y="0"/>
            <a:ext cx="913771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130425"/>
            <a:ext cx="6746148" cy="1470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Science Energy Project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625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By Gabriel Veljanovski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lar-panels.jpg"/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81545"/>
            <a:ext cx="7772400" cy="1470025"/>
          </a:xfrm>
        </p:spPr>
        <p:txBody>
          <a:bodyPr>
            <a:noAutofit/>
          </a:bodyPr>
          <a:lstStyle/>
          <a:p>
            <a:r>
              <a:rPr lang="en-US" sz="5000" dirty="0" smtClean="0"/>
              <a:t>Solar Panels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552755"/>
            <a:ext cx="9144000" cy="2971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 panel intended to absorb the sun's beams for creating power or warming. Solar panels are a highly efficient way to store and use energy.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3414"/>
            <a:ext cx="7772400" cy="1470025"/>
          </a:xfrm>
        </p:spPr>
        <p:txBody>
          <a:bodyPr>
            <a:normAutofit/>
          </a:bodyPr>
          <a:lstStyle/>
          <a:p>
            <a:r>
              <a:rPr lang="en-US" sz="3300" dirty="0" smtClean="0"/>
              <a:t>What is the source of your renewable energy?</a:t>
            </a:r>
            <a:endParaRPr lang="en-US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9144000" cy="1971165"/>
          </a:xfrm>
        </p:spPr>
        <p:txBody>
          <a:bodyPr>
            <a:normAutofit/>
          </a:bodyPr>
          <a:lstStyle/>
          <a:p>
            <a:r>
              <a:rPr lang="en-US" sz="2700" dirty="0" smtClean="0"/>
              <a:t>The source of my renewable energy is the the sun. Solar panels work by allowing photons or particles of light, to knock electrons free of atoms generating a flow of electricity which can be converted into heat, light, </a:t>
            </a:r>
            <a:r>
              <a:rPr lang="en-US" sz="2700" dirty="0" err="1" smtClean="0"/>
              <a:t>ect</a:t>
            </a:r>
            <a:r>
              <a:rPr lang="en-US" sz="2700" dirty="0" smtClean="0"/>
              <a:t>.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60797"/>
            <a:ext cx="7772400" cy="35446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n-2972259.jpg"/>
          <p:cNvPicPr>
            <a:picLocks noChangeAspect="1"/>
          </p:cNvPicPr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0" y="-96949"/>
            <a:ext cx="9144000" cy="786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Autofit/>
          </a:bodyPr>
          <a:lstStyle/>
          <a:p>
            <a:r>
              <a:rPr lang="en-US" sz="3300" dirty="0" smtClean="0"/>
              <a:t>What infrastructure is needed to convert the renewable energy into electrical energy?</a:t>
            </a:r>
            <a:endParaRPr lang="en-US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33600"/>
            <a:ext cx="10143964" cy="316145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558ED5"/>
                </a:solidFill>
              </a:rPr>
              <a:t>Photo-voltaic solar panels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558ED5"/>
                </a:solidFill>
              </a:rPr>
              <a:t>Travels to an inverter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558ED5"/>
                </a:solidFill>
              </a:rPr>
              <a:t>Travels to the electrical service panel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558ED5"/>
                </a:solidFill>
              </a:rPr>
              <a:t>Then passes through a tracking meter</a:t>
            </a:r>
          </a:p>
          <a:p>
            <a:pPr marL="514350" indent="-514350"/>
            <a:r>
              <a:rPr lang="en-US" dirty="0" smtClean="0">
                <a:solidFill>
                  <a:srgbClr val="558ED5"/>
                </a:solidFill>
              </a:rPr>
              <a:t>Then into the house ready to be used.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441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the cost of building such infrastructure?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84465"/>
            <a:ext cx="9144000" cy="5173535"/>
          </a:xfrm>
        </p:spPr>
        <p:txBody>
          <a:bodyPr>
            <a:noAutofit/>
          </a:bodyPr>
          <a:lstStyle/>
          <a:p>
            <a:r>
              <a:rPr lang="en-US" sz="3000" dirty="0" smtClean="0"/>
              <a:t>The cost to install a photo-voltaic solar panel system is $3799 </a:t>
            </a:r>
          </a:p>
          <a:p>
            <a:r>
              <a:rPr lang="en-US" sz="3000" dirty="0" smtClean="0"/>
              <a:t>Sometimes you can get government subsidy e.g</a:t>
            </a:r>
            <a:r>
              <a:rPr lang="en-US" sz="3000" dirty="0"/>
              <a:t>.</a:t>
            </a:r>
            <a:endParaRPr lang="en-US" sz="3000" dirty="0" smtClean="0"/>
          </a:p>
          <a:p>
            <a:r>
              <a:rPr lang="en-US" sz="3000" dirty="0" smtClean="0"/>
              <a:t>$1116</a:t>
            </a:r>
          </a:p>
          <a:p>
            <a:r>
              <a:rPr lang="en-US" sz="3000" dirty="0" smtClean="0"/>
              <a:t>Total to pay is </a:t>
            </a:r>
          </a:p>
          <a:p>
            <a:r>
              <a:rPr lang="en-US" sz="3000" dirty="0" smtClean="0"/>
              <a:t>$2683</a:t>
            </a:r>
          </a:p>
          <a:p>
            <a:r>
              <a:rPr lang="en-US" sz="2600" dirty="0" smtClean="0"/>
              <a:t>If you generate more electricity than you need</a:t>
            </a:r>
          </a:p>
          <a:p>
            <a:r>
              <a:rPr lang="en-US" sz="2600" dirty="0" smtClean="0"/>
              <a:t>you can feed it back into the grid and receive credits or an income. The money you earn could cover your initially outlay.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6919"/>
            <a:ext cx="7772400" cy="1470025"/>
          </a:xfrm>
        </p:spPr>
        <p:txBody>
          <a:bodyPr>
            <a:normAutofit/>
          </a:bodyPr>
          <a:lstStyle/>
          <a:p>
            <a:r>
              <a:rPr lang="en-US" sz="4500" dirty="0" smtClean="0"/>
              <a:t>Brown coal</a:t>
            </a:r>
            <a:endParaRPr lang="en-US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66944"/>
            <a:ext cx="9144000" cy="5091056"/>
          </a:xfrm>
        </p:spPr>
        <p:txBody>
          <a:bodyPr>
            <a:normAutofit/>
          </a:bodyPr>
          <a:lstStyle/>
          <a:p>
            <a:r>
              <a:rPr lang="en-US" dirty="0" smtClean="0"/>
              <a:t>What is brown coal:</a:t>
            </a:r>
          </a:p>
          <a:p>
            <a:r>
              <a:rPr lang="en-US" sz="1800" dirty="0" smtClean="0"/>
              <a:t>Coal is formed when plant material is subjected to high temperatures and weights enduring a large number of years. There are different stages of the making of coal, such as: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Plant material/wood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Peat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Brown coal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Black coal</a:t>
            </a:r>
          </a:p>
          <a:p>
            <a:r>
              <a:rPr lang="en-US" sz="2600" dirty="0" smtClean="0"/>
              <a:t>How is brown coal used to generate electricity:</a:t>
            </a:r>
          </a:p>
          <a:p>
            <a:r>
              <a:rPr lang="en-US" sz="1800" dirty="0" smtClean="0"/>
              <a:t>Brown coal is pulverized and then burned in large-scale boilers. The heat is used to boil water and the steam is used to drive turbines that generate electricity. Brown coal forms the basis for 92% of electricity generation in Victoria.</a:t>
            </a:r>
          </a:p>
          <a:p>
            <a:endParaRPr lang="en-US" sz="2118" dirty="0" smtClean="0"/>
          </a:p>
          <a:p>
            <a:endParaRPr lang="en-US" sz="2118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6454"/>
            <a:ext cx="7772400" cy="1470025"/>
          </a:xfrm>
        </p:spPr>
        <p:txBody>
          <a:bodyPr/>
          <a:lstStyle/>
          <a:p>
            <a:r>
              <a:rPr lang="en-US" dirty="0" smtClean="0"/>
              <a:t>Brown coal versus Solar panels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00122"/>
            <a:ext cx="2958044" cy="71057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Solar panels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 descr="Solar-thermal-syste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17" y="2110701"/>
            <a:ext cx="3492500" cy="332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4112" y="1501813"/>
            <a:ext cx="202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Brown coal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10017" y="2473308"/>
            <a:ext cx="45481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Coal is burnt in power stations to generate electricity. Brown coal is crushed up to made a powder so it can burn more quickly. The coal is burnt at a temperature of around 1100 degrees Celsius. The heat is converted to steam. The steam is passed into a turbine which is connected to a generator, which is connected to the electricity grid.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52019"/>
            <a:ext cx="7772400" cy="1470025"/>
          </a:xfrm>
        </p:spPr>
        <p:txBody>
          <a:bodyPr/>
          <a:lstStyle/>
          <a:p>
            <a:r>
              <a:rPr lang="en-US" dirty="0" smtClean="0"/>
              <a:t>Environmental effect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23443"/>
            <a:ext cx="6400800" cy="3910502"/>
          </a:xfrm>
        </p:spPr>
        <p:txBody>
          <a:bodyPr>
            <a:normAutofit/>
          </a:bodyPr>
          <a:lstStyle/>
          <a:p>
            <a:r>
              <a:rPr lang="en-US" dirty="0" smtClean="0"/>
              <a:t>Brown Coal: </a:t>
            </a:r>
            <a:r>
              <a:rPr lang="en-US" sz="2400" dirty="0" smtClean="0"/>
              <a:t>Coal has a huge environmental effect such as causing greenhouse gasses. Which causes global warming, which is melting ice caps, which is going to endanger many animals species, which then will cause a chain reaction that will </a:t>
            </a:r>
            <a:r>
              <a:rPr lang="en-US" sz="2400" smtClean="0"/>
              <a:t>become </a:t>
            </a:r>
            <a:r>
              <a:rPr lang="en-US" sz="2400" smtClean="0"/>
              <a:t>irreversible </a:t>
            </a:r>
            <a:r>
              <a:rPr lang="en-US" sz="2400" dirty="0" smtClean="0"/>
              <a:t>and will eventually endanger human life.</a:t>
            </a:r>
            <a:endParaRPr lang="en-US" dirty="0" smtClean="0"/>
          </a:p>
          <a:p>
            <a:r>
              <a:rPr lang="en-US" dirty="0" smtClean="0"/>
              <a:t>Solar panels: </a:t>
            </a:r>
            <a:r>
              <a:rPr lang="en-US" sz="2400" dirty="0" smtClean="0"/>
              <a:t>Solar panels cause no effect themselves to the environment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Bibliograpy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199"/>
            <a:ext cx="9144000" cy="2613023"/>
          </a:xfrm>
        </p:spPr>
        <p:txBody>
          <a:bodyPr/>
          <a:lstStyle/>
          <a:p>
            <a:r>
              <a:rPr lang="en-US" sz="1900" dirty="0" smtClean="0">
                <a:hlinkClick r:id="rId2"/>
              </a:rPr>
              <a:t>http://www.livescience.com/41995-how-do-solar-panels-work.html</a:t>
            </a:r>
            <a:endParaRPr lang="en-US" sz="1900" dirty="0" smtClean="0"/>
          </a:p>
          <a:p>
            <a:r>
              <a:rPr lang="en-US" sz="1900" dirty="0" smtClean="0">
                <a:hlinkClick r:id="rId3"/>
              </a:rPr>
              <a:t>http://arena.gov.au/about-renewable-energy/solar-energy/</a:t>
            </a:r>
            <a:endParaRPr lang="en-US" sz="1900" dirty="0" smtClean="0"/>
          </a:p>
          <a:p>
            <a:r>
              <a:rPr lang="en-US" sz="1900" dirty="0" smtClean="0">
                <a:hlinkClick r:id="rId4"/>
              </a:rPr>
              <a:t>http://environmentvictoria.org.au/index.php?q=content/problem-brown-coal</a:t>
            </a:r>
            <a:endParaRPr lang="en-US" sz="1900" dirty="0" smtClean="0"/>
          </a:p>
          <a:p>
            <a:r>
              <a:rPr lang="en-US" sz="1900" dirty="0" smtClean="0">
                <a:hlinkClick r:id="rId5"/>
              </a:rPr>
              <a:t>http://www.solahart.com.au/solar-power/how-much-does-it-cost.aspx</a:t>
            </a:r>
            <a:endParaRPr lang="en-US" sz="1900" dirty="0" smtClean="0"/>
          </a:p>
          <a:p>
            <a:endParaRPr lang="en-US" sz="19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522</Words>
  <Application>Microsoft Macintosh PowerPoint</Application>
  <PresentationFormat>On-screen Show (4:3)</PresentationFormat>
  <Paragraphs>44</Paragraphs>
  <Slides>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Science Energy Project</vt:lpstr>
      <vt:lpstr>Solar Panels</vt:lpstr>
      <vt:lpstr>What is the source of your renewable energy?</vt:lpstr>
      <vt:lpstr>What infrastructure is needed to convert the renewable energy into electrical energy?</vt:lpstr>
      <vt:lpstr>What is the cost of building such infrastructure?</vt:lpstr>
      <vt:lpstr>Brown coal</vt:lpstr>
      <vt:lpstr>Brown coal versus Solar panels</vt:lpstr>
      <vt:lpstr>Environmental effect</vt:lpstr>
      <vt:lpstr>Bibliograpy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source of your renewable energy</dc:title>
  <dc:creator>Helen Rodd</dc:creator>
  <cp:lastModifiedBy>Helen Rodd</cp:lastModifiedBy>
  <cp:revision>36</cp:revision>
  <dcterms:created xsi:type="dcterms:W3CDTF">2015-10-06T11:16:23Z</dcterms:created>
  <dcterms:modified xsi:type="dcterms:W3CDTF">2015-10-06T11:17:08Z</dcterms:modified>
</cp:coreProperties>
</file>